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8" r:id="rId3"/>
    <p:sldId id="260" r:id="rId4"/>
    <p:sldId id="261" r:id="rId5"/>
    <p:sldId id="262" r:id="rId6"/>
    <p:sldId id="298" r:id="rId7"/>
    <p:sldId id="299" r:id="rId8"/>
    <p:sldId id="300" r:id="rId9"/>
    <p:sldId id="268" r:id="rId10"/>
    <p:sldId id="269" r:id="rId11"/>
    <p:sldId id="275" r:id="rId12"/>
    <p:sldId id="301" r:id="rId13"/>
    <p:sldId id="302" r:id="rId14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373">
          <p15:clr>
            <a:srgbClr val="A4A3A4"/>
          </p15:clr>
        </p15:guide>
        <p15:guide id="5" pos="583">
          <p15:clr>
            <a:srgbClr val="A4A3A4"/>
          </p15:clr>
        </p15:guide>
        <p15:guide id="6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CDC"/>
    <a:srgbClr val="294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4B439-D828-489A-A2C5-B0FF6A7282E4}" v="4" dt="2024-11-14T10:32:11.284"/>
    <p1510:client id="{707D3030-9CC4-4FCC-ADFE-8A30088AEAA0}" v="1" dt="2024-11-14T15:21:11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1"/>
  </p:normalViewPr>
  <p:slideViewPr>
    <p:cSldViewPr showGuides="1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  <p:guide pos="204"/>
        <p:guide pos="373"/>
        <p:guide pos="583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5880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Floyd" userId="e51d3c4a-10ad-4f8d-b468-81f0162d435e" providerId="ADAL" clId="{6CA4B439-D828-489A-A2C5-B0FF6A7282E4}"/>
    <pc:docChg chg="custSel delSld modSld">
      <pc:chgData name="Cooper, Floyd" userId="e51d3c4a-10ad-4f8d-b468-81f0162d435e" providerId="ADAL" clId="{6CA4B439-D828-489A-A2C5-B0FF6A7282E4}" dt="2024-11-14T14:43:10.968" v="202" actId="1076"/>
      <pc:docMkLst>
        <pc:docMk/>
      </pc:docMkLst>
      <pc:sldChg chg="addSp delSp modSp mod">
        <pc:chgData name="Cooper, Floyd" userId="e51d3c4a-10ad-4f8d-b468-81f0162d435e" providerId="ADAL" clId="{6CA4B439-D828-489A-A2C5-B0FF6A7282E4}" dt="2024-11-14T14:38:28.809" v="180" actId="14100"/>
        <pc:sldMkLst>
          <pc:docMk/>
          <pc:sldMk cId="3669301479" sldId="268"/>
        </pc:sldMkLst>
        <pc:spChg chg="mod">
          <ac:chgData name="Cooper, Floyd" userId="e51d3c4a-10ad-4f8d-b468-81f0162d435e" providerId="ADAL" clId="{6CA4B439-D828-489A-A2C5-B0FF6A7282E4}" dt="2024-11-14T13:49:44.202" v="14" actId="1076"/>
          <ac:spMkLst>
            <pc:docMk/>
            <pc:sldMk cId="3669301479" sldId="268"/>
            <ac:spMk id="4" creationId="{439F18F9-778E-40DB-1E40-3CB54CC15A94}"/>
          </ac:spMkLst>
        </pc:spChg>
        <pc:picChg chg="del mod">
          <ac:chgData name="Cooper, Floyd" userId="e51d3c4a-10ad-4f8d-b468-81f0162d435e" providerId="ADAL" clId="{6CA4B439-D828-489A-A2C5-B0FF6A7282E4}" dt="2024-11-14T14:01:57.002" v="29" actId="478"/>
          <ac:picMkLst>
            <pc:docMk/>
            <pc:sldMk cId="3669301479" sldId="268"/>
            <ac:picMk id="5" creationId="{BCCAFF25-29D4-94F6-D8E3-123014B104FC}"/>
          </ac:picMkLst>
        </pc:picChg>
        <pc:picChg chg="del">
          <ac:chgData name="Cooper, Floyd" userId="e51d3c4a-10ad-4f8d-b468-81f0162d435e" providerId="ADAL" clId="{6CA4B439-D828-489A-A2C5-B0FF6A7282E4}" dt="2024-11-14T10:31:56.013" v="5" actId="478"/>
          <ac:picMkLst>
            <pc:docMk/>
            <pc:sldMk cId="3669301479" sldId="268"/>
            <ac:picMk id="9" creationId="{F61FC1D9-EBC3-F8B7-C6FA-A45291E81A24}"/>
          </ac:picMkLst>
        </pc:picChg>
        <pc:picChg chg="add mod">
          <ac:chgData name="Cooper, Floyd" userId="e51d3c4a-10ad-4f8d-b468-81f0162d435e" providerId="ADAL" clId="{6CA4B439-D828-489A-A2C5-B0FF6A7282E4}" dt="2024-11-14T10:30:37.275" v="4" actId="1076"/>
          <ac:picMkLst>
            <pc:docMk/>
            <pc:sldMk cId="3669301479" sldId="268"/>
            <ac:picMk id="11" creationId="{20A81C59-DA3E-C383-46A6-B17E58A96B5A}"/>
          </ac:picMkLst>
        </pc:picChg>
        <pc:picChg chg="del">
          <ac:chgData name="Cooper, Floyd" userId="e51d3c4a-10ad-4f8d-b468-81f0162d435e" providerId="ADAL" clId="{6CA4B439-D828-489A-A2C5-B0FF6A7282E4}" dt="2024-11-14T13:49:31.797" v="10" actId="478"/>
          <ac:picMkLst>
            <pc:docMk/>
            <pc:sldMk cId="3669301479" sldId="268"/>
            <ac:picMk id="12" creationId="{89A82896-9FDE-A69F-4131-169BA4CA90CE}"/>
          </ac:picMkLst>
        </pc:picChg>
        <pc:picChg chg="del">
          <ac:chgData name="Cooper, Floyd" userId="e51d3c4a-10ad-4f8d-b468-81f0162d435e" providerId="ADAL" clId="{6CA4B439-D828-489A-A2C5-B0FF6A7282E4}" dt="2024-11-14T10:30:29.968" v="1" actId="478"/>
          <ac:picMkLst>
            <pc:docMk/>
            <pc:sldMk cId="3669301479" sldId="268"/>
            <ac:picMk id="13" creationId="{D2DE5238-18F8-5E8F-BAB6-58BF719FE85F}"/>
          </ac:picMkLst>
        </pc:picChg>
        <pc:picChg chg="del mod">
          <ac:chgData name="Cooper, Floyd" userId="e51d3c4a-10ad-4f8d-b468-81f0162d435e" providerId="ADAL" clId="{6CA4B439-D828-489A-A2C5-B0FF6A7282E4}" dt="2024-11-14T13:58:59.060" v="16" actId="478"/>
          <ac:picMkLst>
            <pc:docMk/>
            <pc:sldMk cId="3669301479" sldId="268"/>
            <ac:picMk id="15" creationId="{0C61CEA2-20A0-ED84-86AF-03DBFD0DB764}"/>
          </ac:picMkLst>
        </pc:picChg>
        <pc:picChg chg="add mod">
          <ac:chgData name="Cooper, Floyd" userId="e51d3c4a-10ad-4f8d-b468-81f0162d435e" providerId="ADAL" clId="{6CA4B439-D828-489A-A2C5-B0FF6A7282E4}" dt="2024-11-14T14:38:28.809" v="180" actId="14100"/>
          <ac:picMkLst>
            <pc:docMk/>
            <pc:sldMk cId="3669301479" sldId="268"/>
            <ac:picMk id="16" creationId="{BD102506-879E-E45C-99B7-840213A6FFBD}"/>
          </ac:picMkLst>
        </pc:picChg>
        <pc:picChg chg="add mod">
          <ac:chgData name="Cooper, Floyd" userId="e51d3c4a-10ad-4f8d-b468-81f0162d435e" providerId="ADAL" clId="{6CA4B439-D828-489A-A2C5-B0FF6A7282E4}" dt="2024-11-14T13:59:49.842" v="23" actId="14100"/>
          <ac:picMkLst>
            <pc:docMk/>
            <pc:sldMk cId="3669301479" sldId="268"/>
            <ac:picMk id="18" creationId="{7729A6A5-849D-9A97-80AA-6EDBC3213736}"/>
          </ac:picMkLst>
        </pc:picChg>
        <pc:picChg chg="add mod">
          <ac:chgData name="Cooper, Floyd" userId="e51d3c4a-10ad-4f8d-b468-81f0162d435e" providerId="ADAL" clId="{6CA4B439-D828-489A-A2C5-B0FF6A7282E4}" dt="2024-11-14T13:59:38.717" v="21" actId="1076"/>
          <ac:picMkLst>
            <pc:docMk/>
            <pc:sldMk cId="3669301479" sldId="268"/>
            <ac:picMk id="20" creationId="{17ECAA00-1B01-6883-69D9-8F9EB1B39B26}"/>
          </ac:picMkLst>
        </pc:picChg>
        <pc:picChg chg="add mod">
          <ac:chgData name="Cooper, Floyd" userId="e51d3c4a-10ad-4f8d-b468-81f0162d435e" providerId="ADAL" clId="{6CA4B439-D828-489A-A2C5-B0FF6A7282E4}" dt="2024-11-14T14:00:40.264" v="27" actId="14100"/>
          <ac:picMkLst>
            <pc:docMk/>
            <pc:sldMk cId="3669301479" sldId="268"/>
            <ac:picMk id="22" creationId="{90AECE89-B5E8-9EAC-49E5-69D6F9F203F8}"/>
          </ac:picMkLst>
        </pc:picChg>
        <pc:picChg chg="add mod">
          <ac:chgData name="Cooper, Floyd" userId="e51d3c4a-10ad-4f8d-b468-81f0162d435e" providerId="ADAL" clId="{6CA4B439-D828-489A-A2C5-B0FF6A7282E4}" dt="2024-11-14T14:02:03.771" v="32" actId="1076"/>
          <ac:picMkLst>
            <pc:docMk/>
            <pc:sldMk cId="3669301479" sldId="268"/>
            <ac:picMk id="24" creationId="{B15BE0B8-E84F-B0EC-373F-1DB097449E08}"/>
          </ac:picMkLst>
        </pc:picChg>
        <pc:picChg chg="add mod">
          <ac:chgData name="Cooper, Floyd" userId="e51d3c4a-10ad-4f8d-b468-81f0162d435e" providerId="ADAL" clId="{6CA4B439-D828-489A-A2C5-B0FF6A7282E4}" dt="2024-11-14T10:32:11.284" v="9" actId="1076"/>
          <ac:picMkLst>
            <pc:docMk/>
            <pc:sldMk cId="3669301479" sldId="268"/>
            <ac:picMk id="1026" creationId="{FC6D06CB-9543-C033-EC08-E2B2630120C5}"/>
          </ac:picMkLst>
        </pc:picChg>
      </pc:sldChg>
      <pc:sldChg chg="addSp delSp modSp mod">
        <pc:chgData name="Cooper, Floyd" userId="e51d3c4a-10ad-4f8d-b468-81f0162d435e" providerId="ADAL" clId="{6CA4B439-D828-489A-A2C5-B0FF6A7282E4}" dt="2024-11-14T14:16:11.547" v="162" actId="20577"/>
        <pc:sldMkLst>
          <pc:docMk/>
          <pc:sldMk cId="646995616" sldId="269"/>
        </pc:sldMkLst>
        <pc:spChg chg="mod">
          <ac:chgData name="Cooper, Floyd" userId="e51d3c4a-10ad-4f8d-b468-81f0162d435e" providerId="ADAL" clId="{6CA4B439-D828-489A-A2C5-B0FF6A7282E4}" dt="2024-11-14T14:16:11.547" v="162" actId="20577"/>
          <ac:spMkLst>
            <pc:docMk/>
            <pc:sldMk cId="646995616" sldId="269"/>
            <ac:spMk id="6" creationId="{87A503CA-7E9B-5469-1FF6-292166682BAE}"/>
          </ac:spMkLst>
        </pc:spChg>
        <pc:picChg chg="del">
          <ac:chgData name="Cooper, Floyd" userId="e51d3c4a-10ad-4f8d-b468-81f0162d435e" providerId="ADAL" clId="{6CA4B439-D828-489A-A2C5-B0FF6A7282E4}" dt="2024-11-14T14:03:29.198" v="33" actId="478"/>
          <ac:picMkLst>
            <pc:docMk/>
            <pc:sldMk cId="646995616" sldId="269"/>
            <ac:picMk id="5" creationId="{640A5584-2913-1C32-BD37-0C62726E1EE9}"/>
          </ac:picMkLst>
        </pc:picChg>
        <pc:picChg chg="del">
          <ac:chgData name="Cooper, Floyd" userId="e51d3c4a-10ad-4f8d-b468-81f0162d435e" providerId="ADAL" clId="{6CA4B439-D828-489A-A2C5-B0FF6A7282E4}" dt="2024-11-14T14:06:09.351" v="45" actId="478"/>
          <ac:picMkLst>
            <pc:docMk/>
            <pc:sldMk cId="646995616" sldId="269"/>
            <ac:picMk id="7" creationId="{DDB699AD-305D-948D-DB1B-1E7CCEF9EAD5}"/>
          </ac:picMkLst>
        </pc:picChg>
        <pc:picChg chg="del">
          <ac:chgData name="Cooper, Floyd" userId="e51d3c4a-10ad-4f8d-b468-81f0162d435e" providerId="ADAL" clId="{6CA4B439-D828-489A-A2C5-B0FF6A7282E4}" dt="2024-11-14T14:06:10.753" v="46" actId="478"/>
          <ac:picMkLst>
            <pc:docMk/>
            <pc:sldMk cId="646995616" sldId="269"/>
            <ac:picMk id="9" creationId="{28F4937D-3FF5-4888-3ACA-CB76BF097F2F}"/>
          </ac:picMkLst>
        </pc:picChg>
        <pc:picChg chg="add mod">
          <ac:chgData name="Cooper, Floyd" userId="e51d3c4a-10ad-4f8d-b468-81f0162d435e" providerId="ADAL" clId="{6CA4B439-D828-489A-A2C5-B0FF6A7282E4}" dt="2024-11-14T14:03:45.625" v="37" actId="1076"/>
          <ac:picMkLst>
            <pc:docMk/>
            <pc:sldMk cId="646995616" sldId="269"/>
            <ac:picMk id="11" creationId="{E049E7AF-31D2-0C70-EA7B-6425715FC696}"/>
          </ac:picMkLst>
        </pc:picChg>
        <pc:picChg chg="del">
          <ac:chgData name="Cooper, Floyd" userId="e51d3c4a-10ad-4f8d-b468-81f0162d435e" providerId="ADAL" clId="{6CA4B439-D828-489A-A2C5-B0FF6A7282E4}" dt="2024-11-14T14:05:16.888" v="38" actId="478"/>
          <ac:picMkLst>
            <pc:docMk/>
            <pc:sldMk cId="646995616" sldId="269"/>
            <ac:picMk id="15" creationId="{23EA3ADC-590A-00DB-7318-F63BC2E5B491}"/>
          </ac:picMkLst>
        </pc:picChg>
        <pc:picChg chg="del">
          <ac:chgData name="Cooper, Floyd" userId="e51d3c4a-10ad-4f8d-b468-81f0162d435e" providerId="ADAL" clId="{6CA4B439-D828-489A-A2C5-B0FF6A7282E4}" dt="2024-11-14T14:14:58.339" v="53" actId="478"/>
          <ac:picMkLst>
            <pc:docMk/>
            <pc:sldMk cId="646995616" sldId="269"/>
            <ac:picMk id="16" creationId="{C9627AAF-4937-DF18-713E-4C66016D611F}"/>
          </ac:picMkLst>
        </pc:picChg>
        <pc:picChg chg="add mod">
          <ac:chgData name="Cooper, Floyd" userId="e51d3c4a-10ad-4f8d-b468-81f0162d435e" providerId="ADAL" clId="{6CA4B439-D828-489A-A2C5-B0FF6A7282E4}" dt="2024-11-14T14:05:24.644" v="41" actId="14100"/>
          <ac:picMkLst>
            <pc:docMk/>
            <pc:sldMk cId="646995616" sldId="269"/>
            <ac:picMk id="17" creationId="{584EC924-AC8D-1826-6939-06EE18E104D3}"/>
          </ac:picMkLst>
        </pc:picChg>
        <pc:picChg chg="add mod">
          <ac:chgData name="Cooper, Floyd" userId="e51d3c4a-10ad-4f8d-b468-81f0162d435e" providerId="ADAL" clId="{6CA4B439-D828-489A-A2C5-B0FF6A7282E4}" dt="2024-11-14T14:05:53.282" v="44" actId="1076"/>
          <ac:picMkLst>
            <pc:docMk/>
            <pc:sldMk cId="646995616" sldId="269"/>
            <ac:picMk id="19" creationId="{1614E037-D4A4-8FB1-4F84-4906BAAAD2B2}"/>
          </ac:picMkLst>
        </pc:picChg>
        <pc:picChg chg="add mod">
          <ac:chgData name="Cooper, Floyd" userId="e51d3c4a-10ad-4f8d-b468-81f0162d435e" providerId="ADAL" clId="{6CA4B439-D828-489A-A2C5-B0FF6A7282E4}" dt="2024-11-14T14:09:01.587" v="52" actId="14100"/>
          <ac:picMkLst>
            <pc:docMk/>
            <pc:sldMk cId="646995616" sldId="269"/>
            <ac:picMk id="21" creationId="{8DB39F3A-64A5-FF1B-2E2B-35BDAE9D9E00}"/>
          </ac:picMkLst>
        </pc:picChg>
        <pc:picChg chg="add mod">
          <ac:chgData name="Cooper, Floyd" userId="e51d3c4a-10ad-4f8d-b468-81f0162d435e" providerId="ADAL" clId="{6CA4B439-D828-489A-A2C5-B0FF6A7282E4}" dt="2024-11-14T14:15:09.153" v="56" actId="1076"/>
          <ac:picMkLst>
            <pc:docMk/>
            <pc:sldMk cId="646995616" sldId="269"/>
            <ac:picMk id="23" creationId="{3267E024-87D7-37C8-FD3A-264065EE1CEB}"/>
          </ac:picMkLst>
        </pc:picChg>
      </pc:sldChg>
      <pc:sldChg chg="del">
        <pc:chgData name="Cooper, Floyd" userId="e51d3c4a-10ad-4f8d-b468-81f0162d435e" providerId="ADAL" clId="{6CA4B439-D828-489A-A2C5-B0FF6A7282E4}" dt="2024-11-14T10:26:48.905" v="0" actId="47"/>
        <pc:sldMkLst>
          <pc:docMk/>
          <pc:sldMk cId="1524990891" sldId="272"/>
        </pc:sldMkLst>
      </pc:sldChg>
      <pc:sldChg chg="addSp delSp modSp mod">
        <pc:chgData name="Cooper, Floyd" userId="e51d3c4a-10ad-4f8d-b468-81f0162d435e" providerId="ADAL" clId="{6CA4B439-D828-489A-A2C5-B0FF6A7282E4}" dt="2024-11-14T14:43:10.968" v="202" actId="1076"/>
        <pc:sldMkLst>
          <pc:docMk/>
          <pc:sldMk cId="4148948002" sldId="275"/>
        </pc:sldMkLst>
        <pc:spChg chg="add mod">
          <ac:chgData name="Cooper, Floyd" userId="e51d3c4a-10ad-4f8d-b468-81f0162d435e" providerId="ADAL" clId="{6CA4B439-D828-489A-A2C5-B0FF6A7282E4}" dt="2024-11-14T14:42:48.158" v="199" actId="1076"/>
          <ac:spMkLst>
            <pc:docMk/>
            <pc:sldMk cId="4148948002" sldId="275"/>
            <ac:spMk id="22" creationId="{C81D0AC2-7BD3-B392-C661-0050F1981504}"/>
          </ac:spMkLst>
        </pc:spChg>
        <pc:picChg chg="del">
          <ac:chgData name="Cooper, Floyd" userId="e51d3c4a-10ad-4f8d-b468-81f0162d435e" providerId="ADAL" clId="{6CA4B439-D828-489A-A2C5-B0FF6A7282E4}" dt="2024-11-14T14:32:57.750" v="164" actId="478"/>
          <ac:picMkLst>
            <pc:docMk/>
            <pc:sldMk cId="4148948002" sldId="275"/>
            <ac:picMk id="5" creationId="{30D16180-D265-249C-68EF-EC7A19A634B9}"/>
          </ac:picMkLst>
        </pc:picChg>
        <pc:picChg chg="add mod">
          <ac:chgData name="Cooper, Floyd" userId="e51d3c4a-10ad-4f8d-b468-81f0162d435e" providerId="ADAL" clId="{6CA4B439-D828-489A-A2C5-B0FF6A7282E4}" dt="2024-11-14T14:43:00.683" v="200" actId="1076"/>
          <ac:picMkLst>
            <pc:docMk/>
            <pc:sldMk cId="4148948002" sldId="275"/>
            <ac:picMk id="6" creationId="{259F9C21-CDDE-F5A7-589B-70A6E3BED3D7}"/>
          </ac:picMkLst>
        </pc:picChg>
        <pc:picChg chg="del">
          <ac:chgData name="Cooper, Floyd" userId="e51d3c4a-10ad-4f8d-b468-81f0162d435e" providerId="ADAL" clId="{6CA4B439-D828-489A-A2C5-B0FF6A7282E4}" dt="2024-11-14T14:33:50.384" v="170" actId="478"/>
          <ac:picMkLst>
            <pc:docMk/>
            <pc:sldMk cId="4148948002" sldId="275"/>
            <ac:picMk id="7" creationId="{422C9B8C-DDB3-47BB-B156-B1A609F6CC56}"/>
          </ac:picMkLst>
        </pc:picChg>
        <pc:picChg chg="del">
          <ac:chgData name="Cooper, Floyd" userId="e51d3c4a-10ad-4f8d-b468-81f0162d435e" providerId="ADAL" clId="{6CA4B439-D828-489A-A2C5-B0FF6A7282E4}" dt="2024-11-14T14:40:09.246" v="185" actId="478"/>
          <ac:picMkLst>
            <pc:docMk/>
            <pc:sldMk cId="4148948002" sldId="275"/>
            <ac:picMk id="9" creationId="{EA5B250F-0D47-2F97-8A60-02E8EBC133E0}"/>
          </ac:picMkLst>
        </pc:picChg>
        <pc:picChg chg="add mod">
          <ac:chgData name="Cooper, Floyd" userId="e51d3c4a-10ad-4f8d-b468-81f0162d435e" providerId="ADAL" clId="{6CA4B439-D828-489A-A2C5-B0FF6A7282E4}" dt="2024-11-14T14:43:03.934" v="201" actId="1076"/>
          <ac:picMkLst>
            <pc:docMk/>
            <pc:sldMk cId="4148948002" sldId="275"/>
            <ac:picMk id="10" creationId="{618D0E3C-E0C7-6C65-848C-F14049F881E7}"/>
          </ac:picMkLst>
        </pc:picChg>
        <pc:picChg chg="del">
          <ac:chgData name="Cooper, Floyd" userId="e51d3c4a-10ad-4f8d-b468-81f0162d435e" providerId="ADAL" clId="{6CA4B439-D828-489A-A2C5-B0FF6A7282E4}" dt="2024-11-14T14:38:19.157" v="179" actId="478"/>
          <ac:picMkLst>
            <pc:docMk/>
            <pc:sldMk cId="4148948002" sldId="275"/>
            <ac:picMk id="11" creationId="{78E4B30E-F6D9-2985-2E5E-C7518F157048}"/>
          </ac:picMkLst>
        </pc:picChg>
        <pc:picChg chg="del mod">
          <ac:chgData name="Cooper, Floyd" userId="e51d3c4a-10ad-4f8d-b468-81f0162d435e" providerId="ADAL" clId="{6CA4B439-D828-489A-A2C5-B0FF6A7282E4}" dt="2024-11-14T14:33:15.748" v="168" actId="478"/>
          <ac:picMkLst>
            <pc:docMk/>
            <pc:sldMk cId="4148948002" sldId="275"/>
            <ac:picMk id="13" creationId="{D4659E51-EC20-8179-E199-FCAD582EF00A}"/>
          </ac:picMkLst>
        </pc:picChg>
        <pc:picChg chg="add mod">
          <ac:chgData name="Cooper, Floyd" userId="e51d3c4a-10ad-4f8d-b468-81f0162d435e" providerId="ADAL" clId="{6CA4B439-D828-489A-A2C5-B0FF6A7282E4}" dt="2024-11-14T14:43:10.968" v="202" actId="1076"/>
          <ac:picMkLst>
            <pc:docMk/>
            <pc:sldMk cId="4148948002" sldId="275"/>
            <ac:picMk id="14" creationId="{D3371BEC-F103-740A-BBC3-D84EFA114B54}"/>
          </ac:picMkLst>
        </pc:picChg>
        <pc:picChg chg="del mod">
          <ac:chgData name="Cooper, Floyd" userId="e51d3c4a-10ad-4f8d-b468-81f0162d435e" providerId="ADAL" clId="{6CA4B439-D828-489A-A2C5-B0FF6A7282E4}" dt="2024-11-14T14:38:11.779" v="178" actId="478"/>
          <ac:picMkLst>
            <pc:docMk/>
            <pc:sldMk cId="4148948002" sldId="275"/>
            <ac:picMk id="15" creationId="{3EAEC9A8-7FAF-F28C-CCAA-F1CBE9D87E8A}"/>
          </ac:picMkLst>
        </pc:picChg>
        <pc:picChg chg="del">
          <ac:chgData name="Cooper, Floyd" userId="e51d3c4a-10ad-4f8d-b468-81f0162d435e" providerId="ADAL" clId="{6CA4B439-D828-489A-A2C5-B0FF6A7282E4}" dt="2024-11-14T14:33:17.273" v="169" actId="478"/>
          <ac:picMkLst>
            <pc:docMk/>
            <pc:sldMk cId="4148948002" sldId="275"/>
            <ac:picMk id="17" creationId="{90FAC4D1-0151-8EBE-15A7-B2D3E2465CCF}"/>
          </ac:picMkLst>
        </pc:picChg>
        <pc:picChg chg="add mod">
          <ac:chgData name="Cooper, Floyd" userId="e51d3c4a-10ad-4f8d-b468-81f0162d435e" providerId="ADAL" clId="{6CA4B439-D828-489A-A2C5-B0FF6A7282E4}" dt="2024-11-14T14:39:14.688" v="183" actId="1076"/>
          <ac:picMkLst>
            <pc:docMk/>
            <pc:sldMk cId="4148948002" sldId="275"/>
            <ac:picMk id="18" creationId="{0E9EC629-B26D-B488-4AE6-9F2AEA918937}"/>
          </ac:picMkLst>
        </pc:picChg>
        <pc:picChg chg="add mod">
          <ac:chgData name="Cooper, Floyd" userId="e51d3c4a-10ad-4f8d-b468-81f0162d435e" providerId="ADAL" clId="{6CA4B439-D828-489A-A2C5-B0FF6A7282E4}" dt="2024-11-14T14:42:38.258" v="198" actId="1076"/>
          <ac:picMkLst>
            <pc:docMk/>
            <pc:sldMk cId="4148948002" sldId="275"/>
            <ac:picMk id="20" creationId="{AA5A13B3-A6F2-848A-E763-C2A6137D9871}"/>
          </ac:picMkLst>
        </pc:picChg>
      </pc:sldChg>
    </pc:docChg>
  </pc:docChgLst>
  <pc:docChgLst>
    <pc:chgData name="Mccubbin, Glenn" userId="S::glenn.mccubbin4@southernwater.co.uk::8d84cbba-0886-468b-9d0d-e35ba0279f39" providerId="AD" clId="Web-{82E5128C-B7D7-4A11-08B1-341D94C497CB}"/>
    <pc:docChg chg="addSld delSld modSld">
      <pc:chgData name="Mccubbin, Glenn" userId="S::glenn.mccubbin4@southernwater.co.uk::8d84cbba-0886-468b-9d0d-e35ba0279f39" providerId="AD" clId="Web-{82E5128C-B7D7-4A11-08B1-341D94C497CB}" dt="2024-11-12T16:04:38.351" v="230" actId="20577"/>
      <pc:docMkLst>
        <pc:docMk/>
      </pc:docMkLst>
      <pc:sldChg chg="new del">
        <pc:chgData name="Mccubbin, Glenn" userId="S::glenn.mccubbin4@southernwater.co.uk::8d84cbba-0886-468b-9d0d-e35ba0279f39" providerId="AD" clId="Web-{82E5128C-B7D7-4A11-08B1-341D94C497CB}" dt="2024-11-12T15:54:27.239" v="1"/>
        <pc:sldMkLst>
          <pc:docMk/>
          <pc:sldMk cId="61138505" sldId="301"/>
        </pc:sldMkLst>
      </pc:sldChg>
      <pc:sldChg chg="addSp delSp modSp new">
        <pc:chgData name="Mccubbin, Glenn" userId="S::glenn.mccubbin4@southernwater.co.uk::8d84cbba-0886-468b-9d0d-e35ba0279f39" providerId="AD" clId="Web-{82E5128C-B7D7-4A11-08B1-341D94C497CB}" dt="2024-11-12T16:00:01.586" v="106" actId="20577"/>
        <pc:sldMkLst>
          <pc:docMk/>
          <pc:sldMk cId="2222224429" sldId="301"/>
        </pc:sldMkLst>
        <pc:spChg chg="mod">
          <ac:chgData name="Mccubbin, Glenn" userId="S::glenn.mccubbin4@southernwater.co.uk::8d84cbba-0886-468b-9d0d-e35ba0279f39" providerId="AD" clId="Web-{82E5128C-B7D7-4A11-08B1-341D94C497CB}" dt="2024-11-12T15:56:23.589" v="21" actId="20577"/>
          <ac:spMkLst>
            <pc:docMk/>
            <pc:sldMk cId="2222224429" sldId="301"/>
            <ac:spMk id="2" creationId="{678F2937-5ECC-0D42-D4CB-A633DC465A5D}"/>
          </ac:spMkLst>
        </pc:spChg>
        <pc:spChg chg="add mod">
          <ac:chgData name="Mccubbin, Glenn" userId="S::glenn.mccubbin4@southernwater.co.uk::8d84cbba-0886-468b-9d0d-e35ba0279f39" providerId="AD" clId="Web-{82E5128C-B7D7-4A11-08B1-341D94C497CB}" dt="2024-11-12T16:00:01.586" v="106" actId="20577"/>
          <ac:spMkLst>
            <pc:docMk/>
            <pc:sldMk cId="2222224429" sldId="301"/>
            <ac:spMk id="6" creationId="{C173E2CD-1B2F-5267-04E7-DBC17D2526FA}"/>
          </ac:spMkLst>
        </pc:spChg>
        <pc:picChg chg="add del mod">
          <ac:chgData name="Mccubbin, Glenn" userId="S::glenn.mccubbin4@southernwater.co.uk::8d84cbba-0886-468b-9d0d-e35ba0279f39" providerId="AD" clId="Web-{82E5128C-B7D7-4A11-08B1-341D94C497CB}" dt="2024-11-12T15:55:58.604" v="14"/>
          <ac:picMkLst>
            <pc:docMk/>
            <pc:sldMk cId="2222224429" sldId="301"/>
            <ac:picMk id="4" creationId="{2E9B97A9-44B0-E9FC-0898-D9AA6D280024}"/>
          </ac:picMkLst>
        </pc:picChg>
        <pc:picChg chg="add mod">
          <ac:chgData name="Mccubbin, Glenn" userId="S::glenn.mccubbin4@southernwater.co.uk::8d84cbba-0886-468b-9d0d-e35ba0279f39" providerId="AD" clId="Web-{82E5128C-B7D7-4A11-08B1-341D94C497CB}" dt="2024-11-12T15:57:25.780" v="23" actId="1076"/>
          <ac:picMkLst>
            <pc:docMk/>
            <pc:sldMk cId="2222224429" sldId="301"/>
            <ac:picMk id="5" creationId="{815741D2-60A1-8094-171D-B73AE86546DE}"/>
          </ac:picMkLst>
        </pc:picChg>
      </pc:sldChg>
      <pc:sldChg chg="addSp delSp modSp new">
        <pc:chgData name="Mccubbin, Glenn" userId="S::glenn.mccubbin4@southernwater.co.uk::8d84cbba-0886-468b-9d0d-e35ba0279f39" providerId="AD" clId="Web-{82E5128C-B7D7-4A11-08B1-341D94C497CB}" dt="2024-11-12T16:04:38.351" v="230" actId="20577"/>
        <pc:sldMkLst>
          <pc:docMk/>
          <pc:sldMk cId="457068282" sldId="302"/>
        </pc:sldMkLst>
        <pc:spChg chg="mod">
          <ac:chgData name="Mccubbin, Glenn" userId="S::glenn.mccubbin4@southernwater.co.uk::8d84cbba-0886-468b-9d0d-e35ba0279f39" providerId="AD" clId="Web-{82E5128C-B7D7-4A11-08B1-341D94C497CB}" dt="2024-11-12T16:00:59.089" v="117" actId="20577"/>
          <ac:spMkLst>
            <pc:docMk/>
            <pc:sldMk cId="457068282" sldId="302"/>
            <ac:spMk id="2" creationId="{576155C7-57CF-4DA6-F154-2C7831A74358}"/>
          </ac:spMkLst>
        </pc:spChg>
        <pc:spChg chg="add mod">
          <ac:chgData name="Mccubbin, Glenn" userId="S::glenn.mccubbin4@southernwater.co.uk::8d84cbba-0886-468b-9d0d-e35ba0279f39" providerId="AD" clId="Web-{82E5128C-B7D7-4A11-08B1-341D94C497CB}" dt="2024-11-12T16:04:38.351" v="230" actId="20577"/>
          <ac:spMkLst>
            <pc:docMk/>
            <pc:sldMk cId="457068282" sldId="302"/>
            <ac:spMk id="6" creationId="{110DF89E-FBED-2D9F-D71B-8A259CC4B472}"/>
          </ac:spMkLst>
        </pc:spChg>
        <pc:picChg chg="add del mod">
          <ac:chgData name="Mccubbin, Glenn" userId="S::glenn.mccubbin4@southernwater.co.uk::8d84cbba-0886-468b-9d0d-e35ba0279f39" providerId="AD" clId="Web-{82E5128C-B7D7-4A11-08B1-341D94C497CB}" dt="2024-11-12T16:01:33.825" v="119"/>
          <ac:picMkLst>
            <pc:docMk/>
            <pc:sldMk cId="457068282" sldId="302"/>
            <ac:picMk id="4" creationId="{2E7484D4-A8C0-AEC8-570F-A832E5A301AB}"/>
          </ac:picMkLst>
        </pc:picChg>
        <pc:picChg chg="add mod">
          <ac:chgData name="Mccubbin, Glenn" userId="S::glenn.mccubbin4@southernwater.co.uk::8d84cbba-0886-468b-9d0d-e35ba0279f39" providerId="AD" clId="Web-{82E5128C-B7D7-4A11-08B1-341D94C497CB}" dt="2024-11-12T16:01:56.108" v="121" actId="1076"/>
          <ac:picMkLst>
            <pc:docMk/>
            <pc:sldMk cId="457068282" sldId="302"/>
            <ac:picMk id="5" creationId="{4490685C-1112-B663-F474-B41DE4B3E771}"/>
          </ac:picMkLst>
        </pc:picChg>
      </pc:sldChg>
    </pc:docChg>
  </pc:docChgLst>
  <pc:docChgLst>
    <pc:chgData name="Cooper, Floyd" userId="e51d3c4a-10ad-4f8d-b468-81f0162d435e" providerId="ADAL" clId="{707D3030-9CC4-4FCC-ADFE-8A30088AEAA0}"/>
    <pc:docChg chg="modNotesMaster modHandout">
      <pc:chgData name="Cooper, Floyd" userId="e51d3c4a-10ad-4f8d-b468-81f0162d435e" providerId="ADAL" clId="{707D3030-9CC4-4FCC-ADFE-8A30088AEAA0}" dt="2024-11-14T15:21:11.632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B372-FA79-449F-8DB6-B85C26683502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AEF0-DFD2-4BE5-BEA3-2C5C61F5D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0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E501-8ADF-4E70-B5C3-1CC5822338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A06F-D0A9-4E2E-A4D0-A48642F3E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5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2001" y="684000"/>
            <a:ext cx="7883999" cy="1080120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 b="0" i="0">
                <a:solidFill>
                  <a:schemeClr val="tx2"/>
                </a:solidFill>
                <a:latin typeface="+mj-lt"/>
                <a:cs typeface="Proxima Nova Soft Bold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8154" y="1804378"/>
            <a:ext cx="4842048" cy="50405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buNone/>
              <a:defRPr sz="1500" b="0" i="0">
                <a:solidFill>
                  <a:schemeClr val="bg2"/>
                </a:solidFill>
                <a:latin typeface="+mn-lt"/>
                <a:cs typeface="Proxima Nova Soft Regular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 Edit Master text styles    </a:t>
            </a:r>
          </a:p>
        </p:txBody>
      </p:sp>
    </p:spTree>
    <p:extLst>
      <p:ext uri="{BB962C8B-B14F-4D97-AF65-F5344CB8AC3E}">
        <p14:creationId xmlns:p14="http://schemas.microsoft.com/office/powerpoint/2010/main" val="1774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456" cy="720000"/>
          </a:xfrm>
        </p:spPr>
        <p:txBody>
          <a:bodyPr lIns="90000"/>
          <a:lstStyle>
            <a:lvl1pPr>
              <a:defRPr sz="2600">
                <a:solidFill>
                  <a:srgbClr val="034E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4CA9B3-D650-ED4C-86E7-46101AD1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48000"/>
            <a:ext cx="8208912" cy="296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ts val="1800"/>
              </a:lnSpc>
              <a:spcBef>
                <a:spcPts val="600"/>
              </a:spcBef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2863E-BA66-1243-B3FA-8A19F98750FA}"/>
              </a:ext>
            </a:extLst>
          </p:cNvPr>
          <p:cNvSpPr txBox="1"/>
          <p:nvPr userDrawn="1"/>
        </p:nvSpPr>
        <p:spPr>
          <a:xfrm>
            <a:off x="4718538" y="3974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7812448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7704448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4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77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2000" y="684000"/>
            <a:ext cx="5004136" cy="1080000"/>
          </a:xfrm>
        </p:spPr>
        <p:txBody>
          <a:bodyPr anchor="b"/>
          <a:lstStyle>
            <a:lvl1pPr>
              <a:lnSpc>
                <a:spcPts val="3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00368" y="1800000"/>
            <a:ext cx="3288144" cy="568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68000" y="1548001"/>
            <a:ext cx="3888000" cy="296796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000"/>
              </a:lnSpc>
              <a:spcBef>
                <a:spcPts val="600"/>
              </a:spcBef>
              <a:buFontTx/>
              <a:buNone/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2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88024" y="1548001"/>
            <a:ext cx="3888000" cy="29679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468000"/>
            <a:ext cx="8208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2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68000"/>
            <a:ext cx="8208912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5442" y="4803998"/>
            <a:ext cx="4520654" cy="27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tx1"/>
                </a:solidFill>
                <a:latin typeface="+mn-lt"/>
                <a:ea typeface="+mn-ea"/>
                <a:cs typeface="Proxima Nova Soft Regular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67544" y="4803998"/>
            <a:ext cx="3600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8B66A6-FD11-43D4-B666-F3E94C391C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7544" y="1548000"/>
            <a:ext cx="8208912" cy="296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3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en-GB" sz="2500" kern="1200" dirty="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7462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8097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4625" algn="l" defTabSz="914400" rtl="0" eaLnBrk="1" latinLnBrk="0" hangingPunct="1">
        <a:lnSpc>
          <a:spcPts val="18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»"/>
        <a:tabLst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1EE6-037E-6FC3-F62B-A87ED3B4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Charlton &amp; Singleton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E6106-DA54-07AD-7837-0E5CAEDF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Groundwater 2024/25</a:t>
            </a:r>
          </a:p>
        </p:txBody>
      </p:sp>
    </p:spTree>
    <p:extLst>
      <p:ext uri="{BB962C8B-B14F-4D97-AF65-F5344CB8AC3E}">
        <p14:creationId xmlns:p14="http://schemas.microsoft.com/office/powerpoint/2010/main" val="54606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3450-AC5B-C7DB-4B34-539ABF04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Playbook Content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D8815-FCA8-86AC-E7F0-9C2158AE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2BC69F-2C80-299F-8DE0-8C7DF9C8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93" y="3297645"/>
            <a:ext cx="2376264" cy="1348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503CA-7E9B-5469-1FF6-292166682BAE}"/>
              </a:ext>
            </a:extLst>
          </p:cNvPr>
          <p:cNvSpPr txBox="1"/>
          <p:nvPr/>
        </p:nvSpPr>
        <p:spPr>
          <a:xfrm>
            <a:off x="3498371" y="5219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Guidance on vehicles parking, positioning and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05986-3D2D-0040-4D2A-9E8D34CD06CE}"/>
              </a:ext>
            </a:extLst>
          </p:cNvPr>
          <p:cNvSpPr txBox="1"/>
          <p:nvPr/>
        </p:nvSpPr>
        <p:spPr>
          <a:xfrm>
            <a:off x="3611891" y="27587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B0F0"/>
                </a:solidFill>
              </a:rPr>
              <a:t>Prompt on pollution response expectations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CFE4D-71E7-FB85-F04F-1607C8FBA2A1}"/>
              </a:ext>
            </a:extLst>
          </p:cNvPr>
          <p:cNvSpPr txBox="1"/>
          <p:nvPr/>
        </p:nvSpPr>
        <p:spPr>
          <a:xfrm>
            <a:off x="755576" y="94687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Details on Jetting MSTs in catchment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38A94-E29C-CF2E-C853-1F62596710D8}"/>
              </a:ext>
            </a:extLst>
          </p:cNvPr>
          <p:cNvSpPr txBox="1"/>
          <p:nvPr/>
        </p:nvSpPr>
        <p:spPr>
          <a:xfrm>
            <a:off x="445705" y="288136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B0F0"/>
                </a:solidFill>
              </a:rPr>
              <a:t>Prioritised monitoring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49E7AF-31D2-0C70-EA7B-6425715F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5" y="1311273"/>
            <a:ext cx="1942400" cy="1419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4EC924-AC8D-1826-6939-06EE18E10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976573"/>
            <a:ext cx="1656184" cy="257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14E037-D4A4-8FB1-4F84-4906BAAAD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828" y="1194166"/>
            <a:ext cx="2164186" cy="13969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B39F3A-64A5-FF1B-2E2B-35BDAE9D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17" y="3127582"/>
            <a:ext cx="2261290" cy="1518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67E024-87D7-37C8-FD3A-264065EE1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891" y="921934"/>
            <a:ext cx="1826740" cy="1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0583-3183-BB7B-0B40-111BFCB4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Playbook 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7C1BB-374D-5CDA-7C8D-91317F08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F9C21-CDDE-F5A7-589B-70A6E3BED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5" y="1206328"/>
            <a:ext cx="2857457" cy="144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D0E3C-E0C7-6C65-848C-F14049F8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15" y="1206328"/>
            <a:ext cx="2266060" cy="1267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71BEC-F103-740A-BBC3-D84EFA11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1" y="2905908"/>
            <a:ext cx="2720283" cy="720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9EC629-B26D-B488-4AE6-9F2AEA918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49" y="2905908"/>
            <a:ext cx="2266709" cy="1729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5A13B3-A6F2-848A-E763-C2A6137D9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97" y="1409490"/>
            <a:ext cx="2121719" cy="26307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1D0AC2-7BD3-B392-C661-0050F1981504}"/>
              </a:ext>
            </a:extLst>
          </p:cNvPr>
          <p:cNvSpPr txBox="1"/>
          <p:nvPr/>
        </p:nvSpPr>
        <p:spPr>
          <a:xfrm>
            <a:off x="5901780" y="855492"/>
            <a:ext cx="23397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i="0" dirty="0">
                <a:solidFill>
                  <a:srgbClr val="009FE3"/>
                </a:solidFill>
                <a:effectLst/>
                <a:latin typeface="Arial" panose="020B0604020202020204" pitchFamily="34" charset="0"/>
              </a:rPr>
              <a:t>Knights Hill, Charlton - Groundwater Management site location 2024/25</a:t>
            </a:r>
            <a:r>
              <a:rPr lang="en-GB" sz="1000" b="0" i="0" dirty="0">
                <a:solidFill>
                  <a:srgbClr val="009FE3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89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2937-5ECC-0D42-D4CB-A633DC46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Current sewer sealing map East Dean to Charlton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63A41-6E7D-A2E0-72A3-9D1E3B20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15741D2-60A1-8094-171D-B73AE865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2" y="1457445"/>
            <a:ext cx="4572000" cy="222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3E2CD-1B2F-5267-04E7-DBC17D2526FA}"/>
              </a:ext>
            </a:extLst>
          </p:cNvPr>
          <p:cNvSpPr txBox="1"/>
          <p:nvPr/>
        </p:nvSpPr>
        <p:spPr>
          <a:xfrm>
            <a:off x="5431214" y="1466718"/>
            <a:ext cx="26284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Sewer sealing between East Dean and Charlton village started on 4/11/24 scheme due to be completed by end of </a:t>
            </a:r>
            <a:r>
              <a:rPr lang="en-US">
                <a:cs typeface="Arial"/>
              </a:rPr>
              <a:t>Dec 24.</a:t>
            </a:r>
            <a:endParaRPr lang="en-US"/>
          </a:p>
          <a:p>
            <a:r>
              <a:rPr lang="en-US" dirty="0">
                <a:cs typeface="Arial"/>
              </a:rPr>
              <a:t>Approx 1050m of 150mm public sewer.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2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55C7-57CF-4DA6-F154-2C7831A7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Charlton Village sewer sealing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D0459-8345-8A78-EB83-DFD766C0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4490685C-1112-B663-F474-B41DE4B3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1" y="1458609"/>
            <a:ext cx="4572000" cy="2226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DF89E-FBED-2D9F-D71B-8A259CC4B472}"/>
              </a:ext>
            </a:extLst>
          </p:cNvPr>
          <p:cNvSpPr txBox="1"/>
          <p:nvPr/>
        </p:nvSpPr>
        <p:spPr>
          <a:xfrm>
            <a:off x="5256950" y="1452196"/>
            <a:ext cx="334005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Work has already started in the village of Charlton in the </a:t>
            </a:r>
            <a:r>
              <a:rPr lang="en-US">
                <a:cs typeface="Arial"/>
              </a:rPr>
              <a:t>form of Manhole sealing.</a:t>
            </a:r>
          </a:p>
          <a:p>
            <a:r>
              <a:rPr lang="en-US" dirty="0">
                <a:cs typeface="Arial"/>
              </a:rPr>
              <a:t>Sewer sealing both public and private networks are on course </a:t>
            </a:r>
            <a:r>
              <a:rPr lang="en-US">
                <a:cs typeface="Arial"/>
              </a:rPr>
              <a:t>to start on 18th Nov 24.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We anticipate to works to be completed by Jan 25.</a:t>
            </a:r>
          </a:p>
        </p:txBody>
      </p:sp>
    </p:spTree>
    <p:extLst>
      <p:ext uri="{BB962C8B-B14F-4D97-AF65-F5344CB8AC3E}">
        <p14:creationId xmlns:p14="http://schemas.microsoft.com/office/powerpoint/2010/main" val="45706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CB53-06E1-462F-B352-F093BA12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15062-B05E-4A83-911C-D5B6D6CE8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56C80-84EC-4935-B658-A7D602CE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Placement of the system generators and pumps – need to be moved into the fields and further away from residential properties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Contractor’s vehicles and trucks to be parked in the fields off road to save verges being destroyed and small country roads being blocked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of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ipe-lining work. There was an expectation formed that this would be carried out this calendar year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Consistency of the contractors used and lack of internal communication between SW and the contractors they use to carry out the works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B453-B5A4-8633-3DB5-E9C60404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Charlton IRP Groundwater Management installation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AF0E4-AD72-936E-011A-0FFD12113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02463-DECD-74FB-DAF4-F3B55BECA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75606"/>
            <a:ext cx="4245794" cy="27363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D7BB1-45CC-7FAD-0A33-051BFE27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275606"/>
            <a:ext cx="3456384" cy="15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4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900D-1924-748D-85EF-F2B9DBAD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Proposals to get tankers off the road and away from residential properties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13376-BD25-5BE9-629A-874DF70E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32EEB-21FE-1736-35E5-32A79C33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8" y="1491630"/>
            <a:ext cx="4824536" cy="26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5599-F797-2571-AB7C-42B555FB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Borehole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D12DD-A52C-EA06-0A30-23EE0572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45DAB-D85A-9826-D9D4-469C6D10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75819"/>
            <a:ext cx="404810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ED26-2F0B-C95F-F721-4BED714C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C7CB8-CBA5-D802-47D4-12B7A475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F1078-54AA-2711-710D-A6169F78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7574"/>
            <a:ext cx="6300192" cy="32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3DB1-E665-9CA0-1033-73074EA2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Winter 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2F953-D6C2-0AFF-6A3E-1AC49E2A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8E617-CE59-2087-0B60-DB4B384A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904"/>
            <a:ext cx="6350326" cy="27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5501-3554-3B93-AD53-ED8D706E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Charlton &amp; Singleton specific 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71445-38DA-C1AA-E1B2-384CC458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66A6-FD11-43D4-B666-F3E94C391CA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3F099-8460-AAD7-67A1-4A811E5F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1" y="1234427"/>
            <a:ext cx="6623609" cy="33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4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488BBD-0662-1544-6259-1548764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8208456" cy="720000"/>
          </a:xfrm>
        </p:spPr>
        <p:txBody>
          <a:bodyPr/>
          <a:lstStyle/>
          <a:p>
            <a:r>
              <a:rPr lang="en-US"/>
              <a:t>Playbook 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37C19-CB49-11A3-B7E3-E71BF9234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544" y="4803998"/>
            <a:ext cx="36004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68B66A6-FD11-43D4-B666-F3E94C391CA6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B7415-7DC4-23B1-FE79-8D167D208003}"/>
              </a:ext>
            </a:extLst>
          </p:cNvPr>
          <p:cNvSpPr txBox="1"/>
          <p:nvPr/>
        </p:nvSpPr>
        <p:spPr>
          <a:xfrm>
            <a:off x="408294" y="2570474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B0F0"/>
                </a:solidFill>
              </a:rPr>
              <a:t>Spill points and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F18F9-778E-40DB-1E40-3CB54CC15A94}"/>
              </a:ext>
            </a:extLst>
          </p:cNvPr>
          <p:cNvSpPr txBox="1"/>
          <p:nvPr/>
        </p:nvSpPr>
        <p:spPr>
          <a:xfrm>
            <a:off x="2780858" y="269358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Pre-season groundwater checks through TP&amp;S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599CE-499D-2DC6-F60A-290F0701874D}"/>
              </a:ext>
            </a:extLst>
          </p:cNvPr>
          <p:cNvSpPr txBox="1"/>
          <p:nvPr/>
        </p:nvSpPr>
        <p:spPr>
          <a:xfrm>
            <a:off x="398489" y="1032684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B0F0"/>
                </a:solidFill>
              </a:rPr>
              <a:t>Catchment Overview -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D9A17-4D5C-01BD-B179-C9AE7DF0F1A0}"/>
              </a:ext>
            </a:extLst>
          </p:cNvPr>
          <p:cNvSpPr txBox="1"/>
          <p:nvPr/>
        </p:nvSpPr>
        <p:spPr>
          <a:xfrm>
            <a:off x="3621052" y="56012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B0F0"/>
                </a:solidFill>
              </a:rPr>
              <a:t>Catchment Overview - Mapping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81C59-DA3E-C383-46A6-B17E58A9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8" y="1424316"/>
            <a:ext cx="3401734" cy="8189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6D06CB-9543-C033-EC08-E2B26301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59" y="906381"/>
            <a:ext cx="1651842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102506-879E-E45C-99B7-840213A6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565" y="3139308"/>
            <a:ext cx="3043676" cy="1574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29A6A5-849D-9A97-80AA-6EDBC3213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963" y="585562"/>
            <a:ext cx="1976389" cy="2770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ECAA00-1B01-6883-69D9-8F9EB1B39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288" y="962231"/>
            <a:ext cx="2992277" cy="2100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AECE89-B5E8-9EAC-49E5-69D6F9F20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847" y="1424316"/>
            <a:ext cx="1547562" cy="1223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5BE0B8-E84F-B0EC-373F-1DB097449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553" y="2832271"/>
            <a:ext cx="2114111" cy="15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01479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Water">
  <a:themeElements>
    <a:clrScheme name="Custom 6">
      <a:dk1>
        <a:srgbClr val="53565A"/>
      </a:dk1>
      <a:lt1>
        <a:srgbClr val="FFFFFF"/>
      </a:lt1>
      <a:dk2>
        <a:srgbClr val="174190"/>
      </a:dk2>
      <a:lt2>
        <a:srgbClr val="009FDF"/>
      </a:lt2>
      <a:accent1>
        <a:srgbClr val="FAB31A"/>
      </a:accent1>
      <a:accent2>
        <a:srgbClr val="779A49"/>
      </a:accent2>
      <a:accent3>
        <a:srgbClr val="00AAC6"/>
      </a:accent3>
      <a:accent4>
        <a:srgbClr val="3C92D0"/>
      </a:accent4>
      <a:accent5>
        <a:srgbClr val="A15499"/>
      </a:accent5>
      <a:accent6>
        <a:srgbClr val="DF4613"/>
      </a:accent6>
      <a:hlink>
        <a:srgbClr val="009FE3"/>
      </a:hlink>
      <a:folHlink>
        <a:srgbClr val="174172"/>
      </a:folHlink>
    </a:clrScheme>
    <a:fontScheme name="Southern Wa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F6622A-4A3A-4B71-A766-11CEDD4BC749}" vid="{2CDCF0C7-FEB3-4F7C-85CA-7A5CEDA2E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286</TotalTime>
  <Words>275</Words>
  <Application>Microsoft Office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Southern Water</vt:lpstr>
      <vt:lpstr>Charlton &amp; Singleton</vt:lpstr>
      <vt:lpstr>Key Questions</vt:lpstr>
      <vt:lpstr>Charlton IRP Groundwater Management installation</vt:lpstr>
      <vt:lpstr>Proposals to get tankers off the road and away from residential properties</vt:lpstr>
      <vt:lpstr>Current Borehole Level</vt:lpstr>
      <vt:lpstr>Preparation Progress</vt:lpstr>
      <vt:lpstr>Winter Readiness</vt:lpstr>
      <vt:lpstr>Charlton &amp; Singleton specific actions</vt:lpstr>
      <vt:lpstr>Playbook Content</vt:lpstr>
      <vt:lpstr>Playbook Content</vt:lpstr>
      <vt:lpstr>Playbook Content</vt:lpstr>
      <vt:lpstr>Current sewer sealing map East Dean to Charlton</vt:lpstr>
      <vt:lpstr>Charlton Village sewer sealing</vt:lpstr>
    </vt:vector>
  </TitlesOfParts>
  <Company>Southern 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Charlton &amp; Singleton</dc:title>
  <dc:creator>Cooper, Floyd</dc:creator>
  <cp:lastModifiedBy>Cooper, Floyd</cp:lastModifiedBy>
  <cp:revision>64</cp:revision>
  <cp:lastPrinted>2018-10-22T14:00:25Z</cp:lastPrinted>
  <dcterms:created xsi:type="dcterms:W3CDTF">2024-11-12T13:29:07Z</dcterms:created>
  <dcterms:modified xsi:type="dcterms:W3CDTF">2024-11-14T15:21:22Z</dcterms:modified>
</cp:coreProperties>
</file>